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9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CE7B7-B3D7-4608-A250-C3ACEE90A95B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A201E-9476-4293-A232-EAA7781250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A201E-9476-4293-A232-EAA77812508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CCC3-4B6D-450E-932A-6FC0ACA9207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A21B-9BE7-4AD6-BDCB-B3925E9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CCC3-4B6D-450E-932A-6FC0ACA9207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A21B-9BE7-4AD6-BDCB-B3925E9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CCC3-4B6D-450E-932A-6FC0ACA9207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A21B-9BE7-4AD6-BDCB-B3925E9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CCC3-4B6D-450E-932A-6FC0ACA9207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A21B-9BE7-4AD6-BDCB-B3925E9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CCC3-4B6D-450E-932A-6FC0ACA9207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A21B-9BE7-4AD6-BDCB-B3925E9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CCC3-4B6D-450E-932A-6FC0ACA9207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A21B-9BE7-4AD6-BDCB-B3925E9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CCC3-4B6D-450E-932A-6FC0ACA9207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A21B-9BE7-4AD6-BDCB-B3925E9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CCC3-4B6D-450E-932A-6FC0ACA9207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A21B-9BE7-4AD6-BDCB-B3925E9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CCC3-4B6D-450E-932A-6FC0ACA9207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A21B-9BE7-4AD6-BDCB-B3925E9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CCC3-4B6D-450E-932A-6FC0ACA9207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A21B-9BE7-4AD6-BDCB-B3925E9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CCC3-4B6D-450E-932A-6FC0ACA9207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A21B-9BE7-4AD6-BDCB-B3925E9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5CCC3-4B6D-450E-932A-6FC0ACA9207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EA21B-9BE7-4AD6-BDCB-B3925E9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ttle_be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371600"/>
            <a:ext cx="5967745" cy="50505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33600" y="228600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5400" dirty="0" smtClean="0">
                <a:latin typeface="楷体" pitchFamily="49" charset="-122"/>
                <a:ea typeface="楷体" pitchFamily="49" charset="-122"/>
              </a:rPr>
              <a:t>小</a:t>
            </a:r>
            <a:r>
              <a:rPr lang="zh-TW" altLang="en-US" sz="5400" dirty="0" smtClean="0">
                <a:latin typeface="楷体" pitchFamily="49" charset="-122"/>
                <a:ea typeface="楷体" pitchFamily="49" charset="-122"/>
                <a:hlinkClick r:id="" action="ppaction://hlinkshowjump?jump=nextslide"/>
              </a:rPr>
              <a:t>蜜蜂</a:t>
            </a:r>
            <a:r>
              <a:rPr lang="zh-TW" altLang="en-US" sz="5400" dirty="0" smtClean="0">
                <a:latin typeface="楷体" pitchFamily="49" charset="-122"/>
                <a:ea typeface="楷体" pitchFamily="49" charset="-122"/>
              </a:rPr>
              <a:t>的一天</a:t>
            </a:r>
            <a:endParaRPr lang="en-US" sz="540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ife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533400"/>
            <a:ext cx="3590925" cy="5745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838200"/>
            <a:ext cx="6750566" cy="5293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小蜜蜂的一天</a:t>
            </a:r>
            <a:endParaRPr lang="en-US" sz="3200" dirty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太阳刚刚升起</a:t>
            </a:r>
            <a:r>
              <a:rPr lang="en-US" sz="3200" dirty="0">
                <a:latin typeface="楷体" pitchFamily="49" charset="-122"/>
                <a:ea typeface="楷体" pitchFamily="49" charset="-122"/>
              </a:rPr>
              <a:t>, 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小蜜蜂就起床了</a:t>
            </a:r>
            <a:r>
              <a:rPr lang="en-US" sz="3200" dirty="0">
                <a:latin typeface="楷体" pitchFamily="49" charset="-122"/>
                <a:ea typeface="楷体" pitchFamily="49" charset="-122"/>
              </a:rPr>
              <a:t>.</a:t>
            </a:r>
          </a:p>
          <a:p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早上</a:t>
            </a:r>
            <a:r>
              <a:rPr lang="en-US" sz="32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小蜜蜂飞到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  <a:hlinkClick r:id="" action="ppaction://hlinkshowjump?jump=nextslide"/>
              </a:rPr>
              <a:t>桃花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上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  <a:hlinkClick r:id="" action="ppaction://hlinkshowjump?jump=nextslide"/>
              </a:rPr>
              <a:t>采蜜</a:t>
            </a:r>
            <a:endParaRPr lang="en-US" sz="3200" dirty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中午</a:t>
            </a:r>
            <a:r>
              <a:rPr lang="en-US" sz="3200" dirty="0">
                <a:latin typeface="楷体" pitchFamily="49" charset="-122"/>
                <a:ea typeface="楷体" pitchFamily="49" charset="-122"/>
              </a:rPr>
              <a:t>, 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小蜜蜂飞到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  <a:hlinkClick r:id="" action="ppaction://hlinkshowjump?jump=nextslide"/>
              </a:rPr>
              <a:t>李花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上采蜜</a:t>
            </a:r>
            <a:endParaRPr lang="en-US" sz="3200" dirty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下午</a:t>
            </a:r>
            <a:r>
              <a:rPr lang="en-US" sz="3200" dirty="0">
                <a:latin typeface="楷体" pitchFamily="49" charset="-122"/>
                <a:ea typeface="楷体" pitchFamily="49" charset="-122"/>
              </a:rPr>
              <a:t>, 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小蜜蜂飞到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  <a:hlinkClick r:id="" action="ppaction://hlinkshowjump?jump=nextslide"/>
              </a:rPr>
              <a:t>玫瑰花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上采蜜</a:t>
            </a:r>
            <a:endParaRPr lang="en-US" sz="3200" dirty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到了晚上</a:t>
            </a:r>
            <a:r>
              <a:rPr lang="en-US" sz="3200" dirty="0">
                <a:latin typeface="楷体" pitchFamily="49" charset="-122"/>
                <a:ea typeface="楷体" pitchFamily="49" charset="-122"/>
              </a:rPr>
              <a:t>, </a:t>
            </a:r>
            <a:endParaRPr lang="en-US" sz="32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dirty="0" smtClean="0">
                <a:latin typeface="楷体" pitchFamily="49" charset="-122"/>
                <a:ea typeface="楷体" pitchFamily="49" charset="-122"/>
              </a:rPr>
              <a:t>小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蜜蜂已经采了整整一篮子的花蜜</a:t>
            </a:r>
            <a:r>
              <a:rPr lang="en-US" sz="3200" dirty="0">
                <a:latin typeface="楷体" pitchFamily="49" charset="-122"/>
                <a:ea typeface="楷体" pitchFamily="49" charset="-122"/>
              </a:rPr>
              <a:t>, </a:t>
            </a:r>
            <a:endParaRPr lang="en-US" sz="32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dirty="0" smtClean="0">
                <a:latin typeface="楷体" pitchFamily="49" charset="-122"/>
                <a:ea typeface="楷体" pitchFamily="49" charset="-122"/>
              </a:rPr>
              <a:t>高高兴兴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地回家了</a:t>
            </a:r>
            <a:r>
              <a:rPr lang="en-US" sz="3200" dirty="0">
                <a:latin typeface="楷体" pitchFamily="49" charset="-122"/>
                <a:ea typeface="楷体" pitchFamily="49" charset="-122"/>
              </a:rPr>
              <a:t>.</a:t>
            </a:r>
          </a:p>
          <a:p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小蜜蜂真是勤快</a:t>
            </a:r>
            <a:r>
              <a:rPr lang="en-US" sz="3200" dirty="0">
                <a:latin typeface="楷体" pitchFamily="49" charset="-122"/>
                <a:ea typeface="楷体" pitchFamily="49" charset="-122"/>
              </a:rPr>
              <a:t>! </a:t>
            </a:r>
            <a:endParaRPr lang="en-US" sz="32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dirty="0" smtClean="0">
                <a:latin typeface="楷体" pitchFamily="49" charset="-122"/>
                <a:ea typeface="楷体" pitchFamily="49" charset="-122"/>
              </a:rPr>
              <a:t>小朋友</a:t>
            </a:r>
            <a:r>
              <a:rPr lang="en-US" sz="32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你今天都做了些什么事呢</a:t>
            </a:r>
            <a:r>
              <a:rPr lang="en-US" sz="3200" dirty="0">
                <a:latin typeface="楷体" pitchFamily="49" charset="-122"/>
                <a:ea typeface="楷体" pitchFamily="49" charset="-122"/>
              </a:rPr>
              <a:t>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oo-ros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457200"/>
            <a:ext cx="3759200" cy="2705100"/>
          </a:xfrm>
          <a:prstGeom prst="rect">
            <a:avLst/>
          </a:prstGeom>
        </p:spPr>
      </p:pic>
      <p:pic>
        <p:nvPicPr>
          <p:cNvPr id="3" name="Picture 2" descr="lihu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495800" y="304800"/>
            <a:ext cx="4038600" cy="3109489"/>
          </a:xfrm>
          <a:prstGeom prst="rect">
            <a:avLst/>
          </a:prstGeom>
        </p:spPr>
      </p:pic>
      <p:pic>
        <p:nvPicPr>
          <p:cNvPr id="4" name="Picture 3" descr="taohu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3505200"/>
            <a:ext cx="3810000" cy="2857500"/>
          </a:xfrm>
          <a:prstGeom prst="rect">
            <a:avLst/>
          </a:prstGeom>
        </p:spPr>
      </p:pic>
      <p:pic>
        <p:nvPicPr>
          <p:cNvPr id="5" name="Picture 4" descr="caim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8200" y="3578498"/>
            <a:ext cx="3810000" cy="28223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19400" y="25908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玫瑰</a:t>
            </a:r>
            <a:endParaRPr lang="en-US" sz="3600" dirty="0">
              <a:solidFill>
                <a:schemeClr val="bg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0600" y="6096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李花</a:t>
            </a:r>
            <a:endParaRPr lang="en-US" sz="3600" dirty="0">
              <a:solidFill>
                <a:schemeClr val="bg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71800" y="56388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华文楷体" pitchFamily="2" charset="-122"/>
                <a:ea typeface="华文楷体" pitchFamily="2" charset="-122"/>
              </a:rPr>
              <a:t>桃花</a:t>
            </a:r>
            <a:endParaRPr lang="en-US" sz="36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86600" y="36576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采蜜</a:t>
            </a:r>
            <a:endParaRPr lang="en-US" sz="3600" dirty="0">
              <a:solidFill>
                <a:schemeClr val="bg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39000" y="563880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600" dirty="0" smtClean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採蜜</a:t>
            </a:r>
            <a:endParaRPr lang="en-US" sz="3600" dirty="0">
              <a:solidFill>
                <a:schemeClr val="bg1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228600"/>
            <a:ext cx="7571303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3600" dirty="0">
                <a:latin typeface="楷体" pitchFamily="49" charset="-122"/>
                <a:ea typeface="楷体" pitchFamily="49" charset="-122"/>
              </a:rPr>
              <a:t>小蜜蜂的</a:t>
            </a:r>
            <a:r>
              <a:rPr lang="zh-TW" altLang="en-US" sz="3600" dirty="0" smtClean="0">
                <a:latin typeface="楷体" pitchFamily="49" charset="-122"/>
                <a:ea typeface="楷体" pitchFamily="49" charset="-122"/>
              </a:rPr>
              <a:t>一天</a:t>
            </a:r>
            <a:endParaRPr lang="en-US" altLang="zh-TW" sz="3600" dirty="0" smtClean="0">
              <a:latin typeface="楷体" pitchFamily="49" charset="-122"/>
              <a:ea typeface="楷体" pitchFamily="49" charset="-122"/>
            </a:endParaRPr>
          </a:p>
          <a:p>
            <a:pPr algn="ctr"/>
            <a:endParaRPr lang="en-US" sz="3600" dirty="0">
              <a:latin typeface="楷体" pitchFamily="49" charset="-122"/>
              <a:ea typeface="楷体" pitchFamily="49" charset="-122"/>
            </a:endParaRPr>
          </a:p>
          <a:p>
            <a:r>
              <a:rPr lang="zh-TW" altLang="en-US" sz="3600" dirty="0">
                <a:latin typeface="楷体" pitchFamily="49" charset="-122"/>
                <a:ea typeface="楷体" pitchFamily="49" charset="-122"/>
              </a:rPr>
              <a:t>太陽剛剛升起</a:t>
            </a:r>
            <a:r>
              <a:rPr lang="en-US" sz="3600" dirty="0">
                <a:latin typeface="楷体" pitchFamily="49" charset="-122"/>
                <a:ea typeface="楷体" pitchFamily="49" charset="-122"/>
              </a:rPr>
              <a:t>, </a:t>
            </a:r>
            <a:r>
              <a:rPr lang="zh-TW" altLang="en-US" sz="3600" dirty="0">
                <a:latin typeface="楷体" pitchFamily="49" charset="-122"/>
                <a:ea typeface="楷体" pitchFamily="49" charset="-122"/>
              </a:rPr>
              <a:t>小蜜蜂就起床了</a:t>
            </a:r>
            <a:r>
              <a:rPr lang="en-US" sz="3600" dirty="0">
                <a:latin typeface="楷体" pitchFamily="49" charset="-122"/>
                <a:ea typeface="楷体" pitchFamily="49" charset="-122"/>
              </a:rPr>
              <a:t>.</a:t>
            </a:r>
          </a:p>
          <a:p>
            <a:r>
              <a:rPr lang="zh-TW" altLang="en-US" sz="3600" dirty="0">
                <a:latin typeface="楷体" pitchFamily="49" charset="-122"/>
                <a:ea typeface="楷体" pitchFamily="49" charset="-122"/>
              </a:rPr>
              <a:t>早上</a:t>
            </a:r>
            <a:r>
              <a:rPr lang="en-US" sz="36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TW" altLang="en-US" sz="3600" dirty="0">
                <a:latin typeface="楷体" pitchFamily="49" charset="-122"/>
                <a:ea typeface="楷体" pitchFamily="49" charset="-122"/>
              </a:rPr>
              <a:t>小蜜蜂飛到桃花上採蜜</a:t>
            </a:r>
            <a:endParaRPr lang="en-US" sz="3600" dirty="0">
              <a:latin typeface="楷体" pitchFamily="49" charset="-122"/>
              <a:ea typeface="楷体" pitchFamily="49" charset="-122"/>
            </a:endParaRPr>
          </a:p>
          <a:p>
            <a:r>
              <a:rPr lang="zh-TW" altLang="en-US" sz="3600" dirty="0">
                <a:latin typeface="楷体" pitchFamily="49" charset="-122"/>
                <a:ea typeface="楷体" pitchFamily="49" charset="-122"/>
              </a:rPr>
              <a:t>中午</a:t>
            </a:r>
            <a:r>
              <a:rPr lang="en-US" sz="3600" dirty="0">
                <a:latin typeface="楷体" pitchFamily="49" charset="-122"/>
                <a:ea typeface="楷体" pitchFamily="49" charset="-122"/>
              </a:rPr>
              <a:t>, </a:t>
            </a:r>
            <a:r>
              <a:rPr lang="zh-TW" altLang="en-US" sz="3600" dirty="0">
                <a:latin typeface="楷体" pitchFamily="49" charset="-122"/>
                <a:ea typeface="楷体" pitchFamily="49" charset="-122"/>
              </a:rPr>
              <a:t>小蜜蜂飛到李花上採蜜</a:t>
            </a:r>
            <a:endParaRPr lang="en-US" sz="3600" dirty="0">
              <a:latin typeface="楷体" pitchFamily="49" charset="-122"/>
              <a:ea typeface="楷体" pitchFamily="49" charset="-122"/>
            </a:endParaRPr>
          </a:p>
          <a:p>
            <a:r>
              <a:rPr lang="zh-TW" altLang="en-US" sz="3600" dirty="0">
                <a:latin typeface="楷体" pitchFamily="49" charset="-122"/>
                <a:ea typeface="楷体" pitchFamily="49" charset="-122"/>
              </a:rPr>
              <a:t>下午</a:t>
            </a:r>
            <a:r>
              <a:rPr lang="en-US" sz="3600" dirty="0">
                <a:latin typeface="楷体" pitchFamily="49" charset="-122"/>
                <a:ea typeface="楷体" pitchFamily="49" charset="-122"/>
              </a:rPr>
              <a:t>, </a:t>
            </a:r>
            <a:r>
              <a:rPr lang="zh-TW" altLang="en-US" sz="3600" dirty="0">
                <a:latin typeface="楷体" pitchFamily="49" charset="-122"/>
                <a:ea typeface="楷体" pitchFamily="49" charset="-122"/>
              </a:rPr>
              <a:t>小蜜蜂飛到玫瑰花上採蜜</a:t>
            </a:r>
            <a:endParaRPr lang="en-US" sz="3600" dirty="0">
              <a:latin typeface="楷体" pitchFamily="49" charset="-122"/>
              <a:ea typeface="楷体" pitchFamily="49" charset="-122"/>
            </a:endParaRPr>
          </a:p>
          <a:p>
            <a:r>
              <a:rPr lang="zh-TW" altLang="en-US" sz="3600" dirty="0">
                <a:latin typeface="楷体" pitchFamily="49" charset="-122"/>
                <a:ea typeface="楷体" pitchFamily="49" charset="-122"/>
              </a:rPr>
              <a:t>到了晚上</a:t>
            </a:r>
            <a:r>
              <a:rPr lang="en-US" sz="3600" dirty="0">
                <a:latin typeface="楷体" pitchFamily="49" charset="-122"/>
                <a:ea typeface="楷体" pitchFamily="49" charset="-122"/>
              </a:rPr>
              <a:t>, </a:t>
            </a:r>
            <a:endParaRPr lang="en-US" sz="36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TW" altLang="en-US" sz="3600" dirty="0" smtClean="0">
                <a:latin typeface="楷体" pitchFamily="49" charset="-122"/>
                <a:ea typeface="楷体" pitchFamily="49" charset="-122"/>
              </a:rPr>
              <a:t>小</a:t>
            </a:r>
            <a:r>
              <a:rPr lang="zh-TW" altLang="en-US" sz="3600" dirty="0">
                <a:latin typeface="楷体" pitchFamily="49" charset="-122"/>
                <a:ea typeface="楷体" pitchFamily="49" charset="-122"/>
              </a:rPr>
              <a:t>蜜蜂已經採了整整一籃子的花蜜</a:t>
            </a:r>
            <a:r>
              <a:rPr lang="en-US" sz="3600" dirty="0">
                <a:latin typeface="楷体" pitchFamily="49" charset="-122"/>
                <a:ea typeface="楷体" pitchFamily="49" charset="-122"/>
              </a:rPr>
              <a:t>, </a:t>
            </a:r>
            <a:endParaRPr lang="en-US" sz="36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TW" altLang="en-US" sz="3600" dirty="0" smtClean="0">
                <a:latin typeface="楷体" pitchFamily="49" charset="-122"/>
                <a:ea typeface="楷体" pitchFamily="49" charset="-122"/>
              </a:rPr>
              <a:t>高高</a:t>
            </a:r>
            <a:r>
              <a:rPr lang="zh-TW" altLang="en-US" sz="3600" dirty="0">
                <a:latin typeface="楷体" pitchFamily="49" charset="-122"/>
                <a:ea typeface="楷体" pitchFamily="49" charset="-122"/>
              </a:rPr>
              <a:t>興興地回家了</a:t>
            </a:r>
            <a:r>
              <a:rPr lang="en-US" sz="3600" dirty="0">
                <a:latin typeface="楷体" pitchFamily="49" charset="-122"/>
                <a:ea typeface="楷体" pitchFamily="49" charset="-122"/>
              </a:rPr>
              <a:t>.</a:t>
            </a:r>
          </a:p>
          <a:p>
            <a:r>
              <a:rPr lang="zh-TW" altLang="en-US" sz="3600" dirty="0">
                <a:latin typeface="楷体" pitchFamily="49" charset="-122"/>
                <a:ea typeface="楷体" pitchFamily="49" charset="-122"/>
              </a:rPr>
              <a:t>小蜜蜂真是勤快</a:t>
            </a:r>
            <a:r>
              <a:rPr lang="en-US" sz="3600" dirty="0">
                <a:latin typeface="楷体" pitchFamily="49" charset="-122"/>
                <a:ea typeface="楷体" pitchFamily="49" charset="-122"/>
              </a:rPr>
              <a:t>! </a:t>
            </a:r>
            <a:endParaRPr lang="en-US" sz="36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TW" altLang="en-US" sz="3600" dirty="0" smtClean="0">
                <a:latin typeface="楷体" pitchFamily="49" charset="-122"/>
                <a:ea typeface="楷体" pitchFamily="49" charset="-122"/>
              </a:rPr>
              <a:t>小朋友</a:t>
            </a:r>
            <a:r>
              <a:rPr lang="en-US" sz="36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TW" altLang="en-US" sz="3600" dirty="0">
                <a:latin typeface="楷体" pitchFamily="49" charset="-122"/>
                <a:ea typeface="楷体" pitchFamily="49" charset="-122"/>
              </a:rPr>
              <a:t>你今天都做了些什麼事呢</a:t>
            </a:r>
            <a:r>
              <a:rPr lang="en-US" sz="3600" dirty="0">
                <a:latin typeface="楷体" pitchFamily="49" charset="-122"/>
                <a:ea typeface="楷体" pitchFamily="49" charset="-122"/>
              </a:rPr>
              <a:t>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185</Words>
  <Application>Microsoft Office PowerPoint</Application>
  <PresentationFormat>On-screen Show (4:3)</PresentationFormat>
  <Paragraphs>28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</dc:creator>
  <cp:lastModifiedBy>Li</cp:lastModifiedBy>
  <cp:revision>9</cp:revision>
  <dcterms:created xsi:type="dcterms:W3CDTF">2011-03-01T23:30:40Z</dcterms:created>
  <dcterms:modified xsi:type="dcterms:W3CDTF">2011-03-03T18:47:27Z</dcterms:modified>
</cp:coreProperties>
</file>